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8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D746E-462F-4F9F-98AC-B68BB4167429}" type="datetimeFigureOut">
              <a:rPr lang="pt-BR" smtClean="0"/>
              <a:pPr/>
              <a:t>20/05/2024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8CEE-233D-47FB-ABDA-D29706C14BF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D746E-462F-4F9F-98AC-B68BB4167429}" type="datetimeFigureOut">
              <a:rPr lang="pt-BR" smtClean="0"/>
              <a:pPr/>
              <a:t>20/05/2024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8CEE-233D-47FB-ABDA-D29706C14BF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D746E-462F-4F9F-98AC-B68BB4167429}" type="datetimeFigureOut">
              <a:rPr lang="pt-BR" smtClean="0"/>
              <a:pPr/>
              <a:t>20/05/2024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8CEE-233D-47FB-ABDA-D29706C14BF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D746E-462F-4F9F-98AC-B68BB4167429}" type="datetimeFigureOut">
              <a:rPr lang="pt-BR" smtClean="0"/>
              <a:pPr/>
              <a:t>20/05/2024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8CEE-233D-47FB-ABDA-D29706C14BF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74118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D746E-462F-4F9F-98AC-B68BB4167429}" type="datetimeFigureOut">
              <a:rPr lang="pt-BR" smtClean="0"/>
              <a:pPr/>
              <a:t>20/05/2024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8CEE-233D-47FB-ABDA-D29706C14BF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D746E-462F-4F9F-98AC-B68BB4167429}" type="datetimeFigureOut">
              <a:rPr lang="pt-BR" smtClean="0"/>
              <a:pPr/>
              <a:t>20/05/2024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8CEE-233D-47FB-ABDA-D29706C14BF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D746E-462F-4F9F-98AC-B68BB4167429}" type="datetimeFigureOut">
              <a:rPr lang="pt-BR" smtClean="0"/>
              <a:pPr/>
              <a:t>20/05/2024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8CEE-233D-47FB-ABDA-D29706C14BF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D746E-462F-4F9F-98AC-B68BB4167429}" type="datetimeFigureOut">
              <a:rPr lang="pt-BR" smtClean="0"/>
              <a:pPr/>
              <a:t>20/05/2024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8CEE-233D-47FB-ABDA-D29706C14BF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D746E-462F-4F9F-98AC-B68BB4167429}" type="datetimeFigureOut">
              <a:rPr lang="pt-BR" smtClean="0"/>
              <a:pPr/>
              <a:t>20/05/2024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8CEE-233D-47FB-ABDA-D29706C14BF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D746E-462F-4F9F-98AC-B68BB4167429}" type="datetimeFigureOut">
              <a:rPr lang="pt-BR" smtClean="0"/>
              <a:pPr/>
              <a:t>20/05/2024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8CEE-233D-47FB-ABDA-D29706C14BF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D746E-462F-4F9F-98AC-B68BB4167429}" type="datetimeFigureOut">
              <a:rPr lang="pt-BR" smtClean="0"/>
              <a:pPr/>
              <a:t>20/05/2024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8CEE-233D-47FB-ABDA-D29706C14BF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D746E-462F-4F9F-98AC-B68BB4167429}" type="datetimeFigureOut">
              <a:rPr lang="pt-BR" smtClean="0"/>
              <a:pPr/>
              <a:t>20/05/2024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D8CEE-233D-47FB-ABDA-D29706C14BF0}" type="slidenum">
              <a:rPr lang="pt-BR" smtClean="0"/>
              <a:pPr/>
              <a:t>‹nº›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96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34081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</TotalTime>
  <Words>0</Words>
  <Application>Microsoft Office PowerPoint</Application>
  <PresentationFormat>Apresentação na tela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do Office</vt:lpstr>
      <vt:lpstr>Apresentação do PowerPoint</vt:lpstr>
    </vt:vector>
  </TitlesOfParts>
  <Company>FIVEFOUR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infoherrero</dc:creator>
  <cp:lastModifiedBy>Marcos Vinicios dos Santos Cavalcante</cp:lastModifiedBy>
  <cp:revision>17</cp:revision>
  <dcterms:created xsi:type="dcterms:W3CDTF">2013-08-27T10:56:07Z</dcterms:created>
  <dcterms:modified xsi:type="dcterms:W3CDTF">2024-05-20T19:07:38Z</dcterms:modified>
</cp:coreProperties>
</file>