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  <p:sldMasterId id="2147483710" r:id="rId2"/>
  </p:sldMasterIdLst>
  <p:notesMasterIdLst>
    <p:notesMasterId r:id="rId5"/>
  </p:notesMasterIdLst>
  <p:handoutMasterIdLst>
    <p:handoutMasterId r:id="rId6"/>
  </p:handoutMasterIdLst>
  <p:sldIdLst>
    <p:sldId id="260" r:id="rId3"/>
    <p:sldId id="261" r:id="rId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8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A63F8-10A1-4A8B-9BE6-366F574CC229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EE0015-E70C-42DC-82D9-CC6C000296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9214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FC599-85A6-443D-81A8-631E7497EEFC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4575B3-05B6-48BB-9E86-4CCF5DB37B2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65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Clique </a:t>
            </a:r>
            <a:r>
              <a:rPr lang="pt-BR" dirty="0" smtClean="0"/>
              <a:t>para </a:t>
            </a:r>
            <a:r>
              <a:rPr lang="pt-BR" dirty="0" smtClean="0"/>
              <a:t>editar o título </a:t>
            </a:r>
            <a:r>
              <a:rPr lang="pt-BR" dirty="0" smtClean="0"/>
              <a:t>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dirty="0" smtClean="0"/>
              <a:t>Clique para editar o </a:t>
            </a:r>
            <a:r>
              <a:rPr lang="pt-BR" dirty="0" smtClean="0"/>
              <a:t>estilo </a:t>
            </a:r>
            <a:r>
              <a:rPr lang="pt-BR" dirty="0" smtClean="0"/>
              <a:t>do subtítulo mestre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AAE97-2381-4C61-8138-A10BC128C46C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0529-75BC-42ED-9487-CDE580096B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4805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AAE97-2381-4C61-8138-A10BC128C46C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0529-75BC-42ED-9487-CDE580096B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2756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AAE97-2381-4C61-8138-A10BC128C46C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0529-75BC-42ED-9487-CDE580096B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2739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AAE97-2381-4C61-8138-A10BC128C46C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0529-75BC-42ED-9487-CDE580096B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2609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746E-462F-4F9F-98AC-B68BB4167429}" type="datetimeFigureOut">
              <a:rPr lang="pt-BR" smtClean="0"/>
              <a:pPr/>
              <a:t>20/05/2024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8CEE-233D-47FB-ABDA-D29706C14BF0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6175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DAEC-8491-49FE-AC10-B70E5AE937D3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2E9-646D-4C5F-933D-1868C35209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90340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DAEC-8491-49FE-AC10-B70E5AE937D3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2E9-646D-4C5F-933D-1868C35209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3601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DAEC-8491-49FE-AC10-B70E5AE937D3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2E9-646D-4C5F-933D-1868C35209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47556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DAEC-8491-49FE-AC10-B70E5AE937D3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2E9-646D-4C5F-933D-1868C35209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44075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DAEC-8491-49FE-AC10-B70E5AE937D3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2E9-646D-4C5F-933D-1868C35209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94290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DAEC-8491-49FE-AC10-B70E5AE937D3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2E9-646D-4C5F-933D-1868C35209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6452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ctr">
              <a:defRPr sz="3300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Clique </a:t>
            </a:r>
            <a:r>
              <a:rPr lang="pt-BR" dirty="0" smtClean="0"/>
              <a:t>para </a:t>
            </a:r>
            <a:r>
              <a:rPr lang="pt-BR" dirty="0" smtClean="0"/>
              <a:t>editar o título </a:t>
            </a:r>
            <a:r>
              <a:rPr lang="pt-BR" dirty="0" smtClean="0"/>
              <a:t>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dirty="0" smtClean="0"/>
              <a:t>Clique para editar o </a:t>
            </a:r>
            <a:r>
              <a:rPr lang="pt-BR" dirty="0" smtClean="0"/>
              <a:t>estilo </a:t>
            </a:r>
            <a:r>
              <a:rPr lang="pt-BR" dirty="0" smtClean="0"/>
              <a:t>do subtítulo mestre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AAE97-2381-4C61-8138-A10BC128C46C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0529-75BC-42ED-9487-CDE580096B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9396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DAEC-8491-49FE-AC10-B70E5AE937D3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2E9-646D-4C5F-933D-1868C35209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957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DAEC-8491-49FE-AC10-B70E5AE937D3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2E9-646D-4C5F-933D-1868C35209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72366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DAEC-8491-49FE-AC10-B70E5AE937D3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2E9-646D-4C5F-933D-1868C35209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51492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DAEC-8491-49FE-AC10-B70E5AE937D3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2E9-646D-4C5F-933D-1868C35209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29589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DAEC-8491-49FE-AC10-B70E5AE937D3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2E9-646D-4C5F-933D-1868C35209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8782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AAE97-2381-4C61-8138-A10BC128C46C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0529-75BC-42ED-9487-CDE580096B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6220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AAE97-2381-4C61-8138-A10BC128C46C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0529-75BC-42ED-9487-CDE580096B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697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AAE97-2381-4C61-8138-A10BC128C46C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0529-75BC-42ED-9487-CDE580096B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627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AAE97-2381-4C61-8138-A10BC128C46C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0529-75BC-42ED-9487-CDE580096B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3757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AAE97-2381-4C61-8138-A10BC128C46C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0529-75BC-42ED-9487-CDE580096B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8295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AAE97-2381-4C61-8138-A10BC128C46C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0529-75BC-42ED-9487-CDE580096B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2734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AAE97-2381-4C61-8138-A10BC128C46C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0529-75BC-42ED-9487-CDE580096B4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5694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>
          <a:blip r:embed="rId15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AAE97-2381-4C61-8138-A10BC128C46C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0529-75BC-42ED-9487-CDE580096B44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655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37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CDAEC-8491-49FE-AC10-B70E5AE937D3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2E9-646D-4C5F-933D-1868C35209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3116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sz="3300" dirty="0" smtClean="0">
                <a:solidFill>
                  <a:schemeClr val="bg1"/>
                </a:solidFill>
              </a:rPr>
              <a:t>Clique para adicionar um título</a:t>
            </a:r>
            <a:endParaRPr lang="pt-BR" sz="3300" dirty="0">
              <a:solidFill>
                <a:schemeClr val="bg1"/>
              </a:solidFill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1709076"/>
      </p:ext>
    </p:extLst>
  </p:cSld>
  <p:clrMapOvr>
    <a:masterClrMapping/>
  </p:clrMapOvr>
</p:sld>
</file>

<file path=ppt/theme/theme1.xml><?xml version="1.0" encoding="utf-8"?>
<a:theme xmlns:a="http://schemas.openxmlformats.org/drawingml/2006/main" name="2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</TotalTime>
  <Words>5</Words>
  <Application>Microsoft Office PowerPoint</Application>
  <PresentationFormat>Apresentação na tela (4:3)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2_Personalizar design</vt:lpstr>
      <vt:lpstr>1_Personalizar design</vt:lpstr>
      <vt:lpstr>Clique para adicionar um título</vt:lpstr>
      <vt:lpstr>Apresentação do PowerPoint</vt:lpstr>
    </vt:vector>
  </TitlesOfParts>
  <Company>FIVEFOUR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infoherrero</dc:creator>
  <cp:lastModifiedBy>Marcos Vinicios dos Santos Cavalcante</cp:lastModifiedBy>
  <cp:revision>19</cp:revision>
  <dcterms:created xsi:type="dcterms:W3CDTF">2013-08-27T10:56:07Z</dcterms:created>
  <dcterms:modified xsi:type="dcterms:W3CDTF">2024-05-20T19:05:58Z</dcterms:modified>
</cp:coreProperties>
</file>