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8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EB80C-57D6-432A-9D19-7DC3C8EE9C64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B65FF-9D37-455E-91DD-F1631C1F1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7852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EB80C-57D6-432A-9D19-7DC3C8EE9C64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B65FF-9D37-455E-91DD-F1631C1F1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9258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EB80C-57D6-432A-9D19-7DC3C8EE9C64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B65FF-9D37-455E-91DD-F1631C1F1397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88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8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004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0</Words>
  <Application>Microsoft Office PowerPoint</Application>
  <PresentationFormat>Apresentação na tela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Personalizar design</vt:lpstr>
      <vt:lpstr>Apresentação do PowerPoint</vt:lpstr>
    </vt:vector>
  </TitlesOfParts>
  <Company>FIVEFOUR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infoherrero</dc:creator>
  <cp:lastModifiedBy>Marcos Vinicios dos Santos Cavalcante</cp:lastModifiedBy>
  <cp:revision>19</cp:revision>
  <dcterms:created xsi:type="dcterms:W3CDTF">2013-08-27T10:56:07Z</dcterms:created>
  <dcterms:modified xsi:type="dcterms:W3CDTF">2024-05-20T19:06:22Z</dcterms:modified>
</cp:coreProperties>
</file>