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8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311016" y="404664"/>
            <a:ext cx="5608067" cy="864096"/>
          </a:xfrm>
          <a:prstGeom prst="rect">
            <a:avLst/>
          </a:prstGeom>
        </p:spPr>
        <p:txBody>
          <a:bodyPr anchor="b"/>
          <a:lstStyle>
            <a:lvl1pPr algn="ctr">
              <a:defRPr lang="pt-BR" sz="33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39120" y="2924944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4B9CA81-BAC7-4D8F-A89F-4A7D57B3942F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B7514FB-5D32-43EA-A409-D28E28CC1B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6826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4B9CA81-BAC7-4D8F-A89F-4A7D57B3942F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B7514FB-5D32-43EA-A409-D28E28CC1B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7833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4B9CA81-BAC7-4D8F-A89F-4A7D57B3942F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B7514FB-5D32-43EA-A409-D28E28CC1B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3902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D746E-462F-4F9F-98AC-B68BB4167429}" type="datetimeFigureOut">
              <a:rPr lang="pt-BR" smtClean="0"/>
              <a:pPr/>
              <a:t>20/05/2024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6D8CEE-233D-47FB-ABDA-D29706C14BF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7755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311016" y="404664"/>
            <a:ext cx="5608067" cy="864096"/>
          </a:xfrm>
          <a:prstGeom prst="rect">
            <a:avLst/>
          </a:prstGeom>
        </p:spPr>
        <p:txBody>
          <a:bodyPr anchor="b"/>
          <a:lstStyle>
            <a:lvl1pPr algn="ctr">
              <a:defRPr lang="pt-BR" sz="33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smtClean="0"/>
              <a:t>Clique para editar o título 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39120" y="2924944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4B9CA81-BAC7-4D8F-A89F-4A7D57B3942F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B7514FB-5D32-43EA-A409-D28E28CC1B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323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4B9CA81-BAC7-4D8F-A89F-4A7D57B3942F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B7514FB-5D32-43EA-A409-D28E28CC1B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971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4B9CA81-BAC7-4D8F-A89F-4A7D57B3942F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B7514FB-5D32-43EA-A409-D28E28CC1B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837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4B9CA81-BAC7-4D8F-A89F-4A7D57B3942F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B7514FB-5D32-43EA-A409-D28E28CC1B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7472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4B9CA81-BAC7-4D8F-A89F-4A7D57B3942F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B7514FB-5D32-43EA-A409-D28E28CC1B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277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4B9CA81-BAC7-4D8F-A89F-4A7D57B3942F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B7514FB-5D32-43EA-A409-D28E28CC1B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198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4B9CA81-BAC7-4D8F-A89F-4A7D57B3942F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B7514FB-5D32-43EA-A409-D28E28CC1B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8695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4B9CA81-BAC7-4D8F-A89F-4A7D57B3942F}" type="datetimeFigureOut">
              <a:rPr lang="pt-BR" smtClean="0"/>
              <a:t>20/05/2024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B7514FB-5D32-43EA-A409-D28E28CC1B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756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204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0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69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1414049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0</Words>
  <Application>Microsoft Office PowerPoint</Application>
  <PresentationFormat>Apresentação na tela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Personalizar design</vt:lpstr>
      <vt:lpstr>Apresentação do PowerPoint</vt:lpstr>
    </vt:vector>
  </TitlesOfParts>
  <Company>FIVEFOUR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infoherrero</dc:creator>
  <cp:lastModifiedBy>Marcos Vinicios dos Santos Cavalcante</cp:lastModifiedBy>
  <cp:revision>21</cp:revision>
  <dcterms:created xsi:type="dcterms:W3CDTF">2013-08-27T10:56:07Z</dcterms:created>
  <dcterms:modified xsi:type="dcterms:W3CDTF">2024-05-20T19:16:08Z</dcterms:modified>
</cp:coreProperties>
</file>